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  <a:srgbClr val="461D7C"/>
    <a:srgbClr val="30135F"/>
    <a:srgbClr val="471E7C"/>
    <a:srgbClr val="DEA6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-7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267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0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29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16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72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1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62484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0" y="6563801"/>
            <a:ext cx="12077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LSU</a:t>
            </a:r>
            <a:r>
              <a:rPr lang="en-US" sz="1200" b="1" baseline="0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 Health              </a:t>
            </a:r>
            <a:r>
              <a:rPr lang="en-US" sz="1200" b="1" dirty="0" err="1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Orthopaedic</a:t>
            </a:r>
            <a:r>
              <a:rPr lang="en-US" sz="1200" b="1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 Surgery</a:t>
            </a:r>
            <a:endParaRPr lang="en-US" sz="1100" b="1" dirty="0">
              <a:solidFill>
                <a:srgbClr val="461D7C"/>
              </a:solidFill>
              <a:latin typeface="Cambria" panose="02040503050406030204" pitchFamily="18" charset="0"/>
              <a:ea typeface="Batang" panose="02030600000101010101" pitchFamily="18" charset="-127"/>
              <a:cs typeface="Simplified Arabic" panose="02020603050405020304" pitchFamily="18" charset="-78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091" y="1878147"/>
            <a:ext cx="3314700" cy="3613023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2860430" y="1617785"/>
            <a:ext cx="7545265" cy="417341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31000"/>
                </a:schemeClr>
              </a:gs>
              <a:gs pos="22000">
                <a:schemeClr val="bg1">
                  <a:alpha val="92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316" y="6535808"/>
            <a:ext cx="266700" cy="290703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 flipV="1">
            <a:off x="0" y="0"/>
            <a:ext cx="12192000" cy="990600"/>
          </a:xfrm>
          <a:prstGeom prst="rect">
            <a:avLst/>
          </a:prstGeom>
          <a:gradFill flip="none" rotWithShape="1">
            <a:gsLst>
              <a:gs pos="52000">
                <a:schemeClr val="accent1">
                  <a:lumMod val="40000"/>
                  <a:lumOff val="60000"/>
                </a:schemeClr>
              </a:gs>
              <a:gs pos="100000">
                <a:srgbClr val="471E7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3344"/>
            <a:ext cx="1981200" cy="80715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2423"/>
                    </a14:imgEffect>
                    <a14:imgEffect>
                      <a14:saturation sat="0"/>
                    </a14:imgEffect>
                    <a14:imgEffect>
                      <a14:brightnessContrast bright="5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73561"/>
            <a:ext cx="2933278" cy="71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9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V="1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461D7C"/>
              </a:gs>
              <a:gs pos="95000">
                <a:srgbClr val="FEFEFE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26" y="5924976"/>
            <a:ext cx="1981200" cy="807156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63801"/>
            <a:ext cx="12077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LSU</a:t>
            </a:r>
            <a:r>
              <a:rPr lang="en-US" sz="1200" b="1" baseline="0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 Health              </a:t>
            </a:r>
            <a:r>
              <a:rPr lang="en-US" sz="1200" b="1" dirty="0" err="1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Orthopaedic</a:t>
            </a:r>
            <a:r>
              <a:rPr lang="en-US" sz="1200" b="1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 Surgery</a:t>
            </a:r>
            <a:endParaRPr lang="en-US" sz="1100" b="1" dirty="0">
              <a:solidFill>
                <a:srgbClr val="461D7C"/>
              </a:solidFill>
              <a:latin typeface="Cambria" panose="02040503050406030204" pitchFamily="18" charset="0"/>
              <a:ea typeface="Batang" panose="02030600000101010101" pitchFamily="18" charset="-127"/>
              <a:cs typeface="Simplified Arabic" panose="02020603050405020304" pitchFamily="18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316" y="6535808"/>
            <a:ext cx="266700" cy="29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2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7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3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4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3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B0E47-FB53-4D1A-ABCA-9F8EBA7185C1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23B947-FC01-4D54-BA50-027CEDA4A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4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1295400" y="152400"/>
            <a:ext cx="62484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63801"/>
            <a:ext cx="12077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LSU</a:t>
            </a:r>
            <a:r>
              <a:rPr lang="en-US" sz="1200" b="1" baseline="0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 Health              </a:t>
            </a:r>
            <a:r>
              <a:rPr lang="en-US" sz="1200" b="1" dirty="0" err="1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Orthopaedic</a:t>
            </a:r>
            <a:r>
              <a:rPr lang="en-US" sz="1200" b="1" dirty="0">
                <a:solidFill>
                  <a:srgbClr val="461D7C"/>
                </a:solidFill>
                <a:latin typeface="Cambria" panose="02040503050406030204" pitchFamily="18" charset="0"/>
                <a:ea typeface="Batang" panose="02030600000101010101" pitchFamily="18" charset="-127"/>
                <a:cs typeface="Simplified Arabic" panose="02020603050405020304" pitchFamily="18" charset="-78"/>
              </a:rPr>
              <a:t> Surgery</a:t>
            </a:r>
            <a:endParaRPr lang="en-US" sz="1100" b="1" dirty="0">
              <a:solidFill>
                <a:srgbClr val="461D7C"/>
              </a:solidFill>
              <a:latin typeface="Cambria" panose="02040503050406030204" pitchFamily="18" charset="0"/>
              <a:ea typeface="Batang" panose="02030600000101010101" pitchFamily="18" charset="-127"/>
              <a:cs typeface="Simplified Arabic" panose="02020603050405020304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091" y="1878147"/>
            <a:ext cx="3314700" cy="361302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860430" y="1617785"/>
            <a:ext cx="7545265" cy="417341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31000"/>
                </a:schemeClr>
              </a:gs>
              <a:gs pos="22000">
                <a:schemeClr val="bg1">
                  <a:alpha val="92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316" y="6535808"/>
            <a:ext cx="266700" cy="290703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 flipV="1">
            <a:off x="0" y="0"/>
            <a:ext cx="12192000" cy="990600"/>
          </a:xfrm>
          <a:prstGeom prst="rect">
            <a:avLst/>
          </a:prstGeom>
          <a:gradFill flip="none" rotWithShape="1">
            <a:gsLst>
              <a:gs pos="52000">
                <a:schemeClr val="accent1">
                  <a:lumMod val="40000"/>
                  <a:lumOff val="60000"/>
                </a:schemeClr>
              </a:gs>
              <a:gs pos="100000">
                <a:srgbClr val="471E7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3344"/>
            <a:ext cx="1981200" cy="8071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2423"/>
                    </a14:imgEffect>
                    <a14:imgEffect>
                      <a14:saturation sat="0"/>
                    </a14:imgEffect>
                    <a14:imgEffect>
                      <a14:brightnessContrast bright="5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73561"/>
            <a:ext cx="2933278" cy="71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787" y="1821652"/>
            <a:ext cx="3314700" cy="3613023"/>
          </a:xfrm>
          <a:prstGeom prst="rect">
            <a:avLst/>
          </a:prstGeom>
        </p:spPr>
      </p:pic>
      <p:sp>
        <p:nvSpPr>
          <p:cNvPr id="8" name="Rounded Rectangle 7"/>
          <p:cNvSpPr/>
          <p:nvPr userDrawn="1"/>
        </p:nvSpPr>
        <p:spPr>
          <a:xfrm>
            <a:off x="6578840" y="120316"/>
            <a:ext cx="5497830" cy="6588406"/>
          </a:xfrm>
          <a:prstGeom prst="roundRect">
            <a:avLst>
              <a:gd name="adj" fmla="val 2434"/>
            </a:avLst>
          </a:prstGeom>
          <a:gradFill flip="none" rotWithShape="1">
            <a:gsLst>
              <a:gs pos="100000">
                <a:srgbClr val="7030A0">
                  <a:alpha val="46000"/>
                </a:srgbClr>
              </a:gs>
              <a:gs pos="0">
                <a:srgbClr val="30135F"/>
              </a:gs>
              <a:gs pos="100000">
                <a:schemeClr val="accent1">
                  <a:tint val="37000"/>
                  <a:satMod val="300000"/>
                  <a:lumMod val="100000"/>
                  <a:alpha val="9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 contourW="6350">
            <a:bevelT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6934201" y="3854116"/>
            <a:ext cx="5105399" cy="19583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6578841" y="1454480"/>
            <a:ext cx="5460760" cy="1383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New LSU Health Ortho</a:t>
            </a:r>
            <a:br>
              <a:rPr lang="en-US" dirty="0"/>
            </a:br>
            <a:r>
              <a:rPr lang="en-US" dirty="0"/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9211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1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118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0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LaBorde, Gina</dc:creator>
  <cp:lastModifiedBy>Jackson, Edwina</cp:lastModifiedBy>
  <cp:revision>9</cp:revision>
  <dcterms:created xsi:type="dcterms:W3CDTF">2016-08-17T17:38:55Z</dcterms:created>
  <dcterms:modified xsi:type="dcterms:W3CDTF">2016-08-26T16:36:09Z</dcterms:modified>
</cp:coreProperties>
</file>